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2" r:id="rId5"/>
    <p:sldId id="293" r:id="rId6"/>
    <p:sldId id="294" r:id="rId7"/>
    <p:sldId id="295" r:id="rId8"/>
    <p:sldId id="29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4AFBC-D218-471C-BF94-A59B285AEA0D}" v="3" dt="2024-10-19T14:10:10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github.com/jarnaw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/>
              <a:t>Introducción</a:t>
            </a:r>
            <a:r>
              <a:rPr lang="en-US" altLang="zh-CN" sz="4400" dirty="0"/>
              <a:t> a Databricks y </a:t>
            </a:r>
            <a:r>
              <a:rPr lang="en-US" altLang="zh-CN" sz="4400" dirty="0" err="1"/>
              <a:t>el</a:t>
            </a:r>
            <a:r>
              <a:rPr lang="en-US" altLang="zh-CN" sz="4400" dirty="0"/>
              <a:t> </a:t>
            </a:r>
            <a:r>
              <a:rPr lang="en-US" altLang="zh-CN" sz="4400" dirty="0" err="1"/>
              <a:t>ecosistema</a:t>
            </a:r>
            <a:r>
              <a:rPr lang="en-US" altLang="zh-CN" sz="4400" dirty="0"/>
              <a:t> Spark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02237" y="1365157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02236" y="1800156"/>
            <a:ext cx="5162709" cy="1177198"/>
          </a:xfrm>
        </p:spPr>
        <p:txBody>
          <a:bodyPr/>
          <a:lstStyle/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</a:p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855333" y="1486122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</a:t>
            </a:r>
            <a:r>
              <a:rPr lang="es-ES" dirty="0" err="1"/>
              <a:t>versionamiento</a:t>
            </a:r>
            <a:r>
              <a:rPr lang="es-ES" dirty="0"/>
              <a:t> de datos con Delta Lake.</a:t>
            </a:r>
          </a:p>
          <a:p>
            <a:r>
              <a:rPr lang="es-ES" dirty="0"/>
              <a:t>Orquestación de procesos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951397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27119" y="3218658"/>
            <a:ext cx="5162709" cy="420683"/>
          </a:xfrm>
        </p:spPr>
        <p:txBody>
          <a:bodyPr/>
          <a:lstStyle/>
          <a:p>
            <a:r>
              <a:rPr lang="en-US" dirty="0" err="1"/>
              <a:t>Conclusión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27118" y="3662491"/>
            <a:ext cx="5162709" cy="1506166"/>
          </a:xfrm>
        </p:spPr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>
          <a:xfrm>
            <a:off x="4889682" y="3335091"/>
            <a:ext cx="507778" cy="565882"/>
          </a:xfr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68F69B4-2D1E-AAFF-D115-2D64EB25E4F7}"/>
              </a:ext>
            </a:extLst>
          </p:cNvPr>
          <p:cNvSpPr txBox="1">
            <a:spLocks/>
          </p:cNvSpPr>
          <p:nvPr/>
        </p:nvSpPr>
        <p:spPr>
          <a:xfrm>
            <a:off x="5427119" y="1075727"/>
            <a:ext cx="5162709" cy="420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Laboratorio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8333A99-775A-B47B-50D8-8747ED0527A1}"/>
              </a:ext>
            </a:extLst>
          </p:cNvPr>
          <p:cNvSpPr txBox="1">
            <a:spLocks/>
          </p:cNvSpPr>
          <p:nvPr/>
        </p:nvSpPr>
        <p:spPr>
          <a:xfrm>
            <a:off x="5427118" y="1519560"/>
            <a:ext cx="5162709" cy="1506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4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7D4B5434-551B-BEF3-9754-BBC329DB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" r="5182"/>
          <a:stretch>
            <a:fillRect/>
          </a:stretch>
        </p:blipFill>
        <p:spPr>
          <a:xfrm>
            <a:off x="4889682" y="1192160"/>
            <a:ext cx="507778" cy="56588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1F8B63-CD86-89D6-A310-54E07D257292}"/>
              </a:ext>
            </a:extLst>
          </p:cNvPr>
          <p:cNvSpPr txBox="1">
            <a:spLocks/>
          </p:cNvSpPr>
          <p:nvPr/>
        </p:nvSpPr>
        <p:spPr>
          <a:xfrm>
            <a:off x="5427118" y="1622372"/>
            <a:ext cx="5162709" cy="1506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Ingesta de datos en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Bronze</a:t>
            </a:r>
            <a:r>
              <a:rPr lang="es-ES" dirty="0"/>
              <a:t>, Silver, Gold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49993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53" y="4208203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5" name="Picture Placeholder 4" descr="A person in a turtleneck&#10;&#10;Description automatically generated">
            <a:extLst>
              <a:ext uri="{FF2B5EF4-FFF2-40B4-BE49-F238E27FC236}">
                <a16:creationId xmlns:a16="http://schemas.microsoft.com/office/drawing/2014/main" id="{3F9DB88A-6D38-A539-1197-249ECEE8E89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7"/>
          <a:srcRect l="6518" r="6518"/>
          <a:stretch>
            <a:fillRect/>
          </a:stretch>
        </p:blipFill>
        <p:spPr>
          <a:xfrm>
            <a:off x="8264929" y="1589790"/>
            <a:ext cx="2397374" cy="2756989"/>
          </a:xfrm>
        </p:spPr>
      </p:pic>
      <p:pic>
        <p:nvPicPr>
          <p:cNvPr id="1036" name="Picture 12" descr="Github Logo - Free social media icons">
            <a:extLst>
              <a:ext uri="{FF2B5EF4-FFF2-40B4-BE49-F238E27FC236}">
                <a16:creationId xmlns:a16="http://schemas.microsoft.com/office/drawing/2014/main" id="{C01B22F9-FB2C-158B-373F-999034A9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26" y="4725499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574C9D3-4EE4-9D4B-B030-DBBFEFA481D1}"/>
              </a:ext>
            </a:extLst>
          </p:cNvPr>
          <p:cNvSpPr txBox="1">
            <a:spLocks/>
          </p:cNvSpPr>
          <p:nvPr/>
        </p:nvSpPr>
        <p:spPr>
          <a:xfrm>
            <a:off x="1749113" y="4809329"/>
            <a:ext cx="6039156" cy="448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https://github.com/jarnawer</a:t>
            </a:r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</Words>
  <Application>Microsoft Office PowerPoint</Application>
  <PresentationFormat>Widescreen</PresentationFormat>
  <Paragraphs>39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Agenda</vt:lpstr>
      <vt:lpstr>Agenda</vt:lpstr>
      <vt:lpstr>Agenda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2024-10-24T21:30:58Z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